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6"/>
    <p:restoredTop sz="94664"/>
  </p:normalViewPr>
  <p:slideViewPr>
    <p:cSldViewPr snapToGrid="0" snapToObjects="1">
      <p:cViewPr varScale="1">
        <p:scale>
          <a:sx n="90" d="100"/>
          <a:sy n="90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026541-E99B-BB46-9942-27CDF17B4CE7}" type="doc">
      <dgm:prSet loTypeId="urn:microsoft.com/office/officeart/2005/8/layout/default" loCatId="list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GB"/>
        </a:p>
      </dgm:t>
    </dgm:pt>
    <dgm:pt modelId="{3A3E574E-A88C-7F4C-BF92-327121AF9B43}">
      <dgm:prSet/>
      <dgm:spPr/>
      <dgm:t>
        <a:bodyPr/>
        <a:lstStyle/>
        <a:p>
          <a:pPr rtl="0"/>
          <a:r>
            <a:rPr lang="en-GB" b="1" dirty="0"/>
            <a:t>Fleet Expansion</a:t>
          </a:r>
          <a:br>
            <a:rPr lang="en-GB" b="1" dirty="0"/>
          </a:br>
          <a:r>
            <a:rPr lang="en-GB" b="1" dirty="0"/>
            <a:t>Trucks</a:t>
          </a:r>
          <a:endParaRPr lang="en-GB" dirty="0"/>
        </a:p>
      </dgm:t>
    </dgm:pt>
    <dgm:pt modelId="{93843EC0-41DC-9445-8D17-04556BC0A96C}" type="parTrans" cxnId="{3CB93369-6A5F-5641-9686-0C093B367513}">
      <dgm:prSet/>
      <dgm:spPr/>
      <dgm:t>
        <a:bodyPr/>
        <a:lstStyle/>
        <a:p>
          <a:endParaRPr lang="en-GB"/>
        </a:p>
      </dgm:t>
    </dgm:pt>
    <dgm:pt modelId="{6AA9AA76-9845-1743-B9F2-03F1F1D8446E}" type="sibTrans" cxnId="{3CB93369-6A5F-5641-9686-0C093B367513}">
      <dgm:prSet/>
      <dgm:spPr/>
      <dgm:t>
        <a:bodyPr/>
        <a:lstStyle/>
        <a:p>
          <a:endParaRPr lang="en-GB"/>
        </a:p>
      </dgm:t>
    </dgm:pt>
    <dgm:pt modelId="{EFFF414F-C7A2-844A-9C0C-B3D0A099593C}">
      <dgm:prSet/>
      <dgm:spPr/>
      <dgm:t>
        <a:bodyPr/>
        <a:lstStyle/>
        <a:p>
          <a:pPr rtl="0"/>
          <a:r>
            <a:rPr lang="en-GB" dirty="0"/>
            <a:t>Purchase of additional 10-tonner</a:t>
          </a:r>
        </a:p>
      </dgm:t>
    </dgm:pt>
    <dgm:pt modelId="{E2FD4447-CD3E-8949-90E6-0FD78E53A4C5}" type="parTrans" cxnId="{1E8473E3-A30B-2840-A841-B3A65EDC7143}">
      <dgm:prSet/>
      <dgm:spPr/>
      <dgm:t>
        <a:bodyPr/>
        <a:lstStyle/>
        <a:p>
          <a:endParaRPr lang="en-GB"/>
        </a:p>
      </dgm:t>
    </dgm:pt>
    <dgm:pt modelId="{206DA75F-E15F-4341-A1E7-C1B661BD0E28}" type="sibTrans" cxnId="{1E8473E3-A30B-2840-A841-B3A65EDC7143}">
      <dgm:prSet/>
      <dgm:spPr/>
      <dgm:t>
        <a:bodyPr/>
        <a:lstStyle/>
        <a:p>
          <a:endParaRPr lang="en-GB"/>
        </a:p>
      </dgm:t>
    </dgm:pt>
    <dgm:pt modelId="{5E45672B-199A-014E-B02C-F58C429DBE39}">
      <dgm:prSet/>
      <dgm:spPr/>
      <dgm:t>
        <a:bodyPr/>
        <a:lstStyle/>
        <a:p>
          <a:pPr rtl="0"/>
          <a:r>
            <a:rPr lang="en-GB" dirty="0"/>
            <a:t>Purchase of 15 tonner</a:t>
          </a:r>
        </a:p>
      </dgm:t>
    </dgm:pt>
    <dgm:pt modelId="{567A6AF7-90D4-7B43-8E39-C4F53C6C55E7}" type="parTrans" cxnId="{C0EFE301-B041-1C4B-BB39-6BF97E222BDD}">
      <dgm:prSet/>
      <dgm:spPr/>
      <dgm:t>
        <a:bodyPr/>
        <a:lstStyle/>
        <a:p>
          <a:endParaRPr lang="en-GB"/>
        </a:p>
      </dgm:t>
    </dgm:pt>
    <dgm:pt modelId="{8A75D853-5CA2-AE45-BF99-F90173E9022E}" type="sibTrans" cxnId="{C0EFE301-B041-1C4B-BB39-6BF97E222BDD}">
      <dgm:prSet/>
      <dgm:spPr/>
      <dgm:t>
        <a:bodyPr/>
        <a:lstStyle/>
        <a:p>
          <a:endParaRPr lang="en-GB"/>
        </a:p>
      </dgm:t>
    </dgm:pt>
    <dgm:pt modelId="{335CF767-A3AD-B84A-9C9D-E327A85D02B7}">
      <dgm:prSet/>
      <dgm:spPr/>
      <dgm:t>
        <a:bodyPr/>
        <a:lstStyle/>
        <a:p>
          <a:pPr rtl="0"/>
          <a:r>
            <a:rPr lang="en-GB" b="1"/>
            <a:t>Maintenance Tools and Facilities</a:t>
          </a:r>
          <a:endParaRPr lang="en-GB"/>
        </a:p>
      </dgm:t>
    </dgm:pt>
    <dgm:pt modelId="{6F1BE964-64FC-7B48-85BD-CFB85B038D1A}" type="parTrans" cxnId="{677DF466-E113-2E42-A599-A0A5FC94FCAE}">
      <dgm:prSet/>
      <dgm:spPr/>
      <dgm:t>
        <a:bodyPr/>
        <a:lstStyle/>
        <a:p>
          <a:endParaRPr lang="en-GB"/>
        </a:p>
      </dgm:t>
    </dgm:pt>
    <dgm:pt modelId="{C3DB8E7E-DD70-0242-9765-7A217E0D71D1}" type="sibTrans" cxnId="{677DF466-E113-2E42-A599-A0A5FC94FCAE}">
      <dgm:prSet/>
      <dgm:spPr/>
      <dgm:t>
        <a:bodyPr/>
        <a:lstStyle/>
        <a:p>
          <a:endParaRPr lang="en-GB"/>
        </a:p>
      </dgm:t>
    </dgm:pt>
    <dgm:pt modelId="{71A970FB-7039-E742-B3F2-6C352390BF97}">
      <dgm:prSet/>
      <dgm:spPr/>
      <dgm:t>
        <a:bodyPr/>
        <a:lstStyle/>
        <a:p>
          <a:pPr rtl="0"/>
          <a:r>
            <a:rPr lang="en-GB"/>
            <a:t>Expand and upgrade existing facilities</a:t>
          </a:r>
        </a:p>
      </dgm:t>
    </dgm:pt>
    <dgm:pt modelId="{5C71E0C1-D775-AD43-8E21-5CA42924DA93}" type="parTrans" cxnId="{3B528860-1228-C54D-B6F1-E547CADFF7BC}">
      <dgm:prSet/>
      <dgm:spPr/>
      <dgm:t>
        <a:bodyPr/>
        <a:lstStyle/>
        <a:p>
          <a:endParaRPr lang="en-GB"/>
        </a:p>
      </dgm:t>
    </dgm:pt>
    <dgm:pt modelId="{EC353B6B-4D61-0C48-8526-FB7DD8C0725D}" type="sibTrans" cxnId="{3B528860-1228-C54D-B6F1-E547CADFF7BC}">
      <dgm:prSet/>
      <dgm:spPr/>
      <dgm:t>
        <a:bodyPr/>
        <a:lstStyle/>
        <a:p>
          <a:endParaRPr lang="en-GB"/>
        </a:p>
      </dgm:t>
    </dgm:pt>
    <dgm:pt modelId="{72037EF0-86E9-5041-835E-F7B27F9AC3C4}">
      <dgm:prSet/>
      <dgm:spPr/>
      <dgm:t>
        <a:bodyPr/>
        <a:lstStyle/>
        <a:p>
          <a:pPr rtl="0"/>
          <a:r>
            <a:rPr lang="en-GB" b="1"/>
            <a:t>Insurance</a:t>
          </a:r>
          <a:endParaRPr lang="en-GB"/>
        </a:p>
      </dgm:t>
    </dgm:pt>
    <dgm:pt modelId="{FC7B0AC9-9FC7-8245-89E1-7602A76255EB}" type="parTrans" cxnId="{A111074E-F48B-C442-A5A9-B2519A47811D}">
      <dgm:prSet/>
      <dgm:spPr/>
      <dgm:t>
        <a:bodyPr/>
        <a:lstStyle/>
        <a:p>
          <a:endParaRPr lang="en-GB"/>
        </a:p>
      </dgm:t>
    </dgm:pt>
    <dgm:pt modelId="{20766179-8858-B343-B3EF-33C60490212B}" type="sibTrans" cxnId="{A111074E-F48B-C442-A5A9-B2519A47811D}">
      <dgm:prSet/>
      <dgm:spPr/>
      <dgm:t>
        <a:bodyPr/>
        <a:lstStyle/>
        <a:p>
          <a:endParaRPr lang="en-GB"/>
        </a:p>
      </dgm:t>
    </dgm:pt>
    <dgm:pt modelId="{E924EA0E-3A1B-3D4D-9A6E-C819E1C94925}">
      <dgm:prSet/>
      <dgm:spPr/>
      <dgm:t>
        <a:bodyPr/>
        <a:lstStyle/>
        <a:p>
          <a:pPr rtl="0"/>
          <a:r>
            <a:rPr lang="en-GB"/>
            <a:t>Secure additional Coverage for new vehicles</a:t>
          </a:r>
          <a:br>
            <a:rPr lang="en-GB"/>
          </a:br>
          <a:endParaRPr lang="en-GB"/>
        </a:p>
      </dgm:t>
    </dgm:pt>
    <dgm:pt modelId="{F4FD8E68-D1E9-6E43-8BF1-F777BDDDA528}" type="parTrans" cxnId="{2AE08CCF-F2E5-C44E-9449-F41430C029D1}">
      <dgm:prSet/>
      <dgm:spPr/>
      <dgm:t>
        <a:bodyPr/>
        <a:lstStyle/>
        <a:p>
          <a:endParaRPr lang="en-GB"/>
        </a:p>
      </dgm:t>
    </dgm:pt>
    <dgm:pt modelId="{A5F4C9EE-599E-4646-809D-9C06BC799A8D}" type="sibTrans" cxnId="{2AE08CCF-F2E5-C44E-9449-F41430C029D1}">
      <dgm:prSet/>
      <dgm:spPr/>
      <dgm:t>
        <a:bodyPr/>
        <a:lstStyle/>
        <a:p>
          <a:endParaRPr lang="en-GB"/>
        </a:p>
      </dgm:t>
    </dgm:pt>
    <dgm:pt modelId="{9CA99402-6FA4-7B42-BCB0-36D5C917A132}">
      <dgm:prSet/>
      <dgm:spPr/>
      <dgm:t>
        <a:bodyPr/>
        <a:lstStyle/>
        <a:p>
          <a:pPr rtl="0"/>
          <a:r>
            <a:rPr lang="en-GB" b="1"/>
            <a:t>Technology and Software</a:t>
          </a:r>
          <a:endParaRPr lang="en-GB"/>
        </a:p>
      </dgm:t>
    </dgm:pt>
    <dgm:pt modelId="{345A283A-86C4-7B4C-BC50-ACC6D0B2AA53}" type="parTrans" cxnId="{3EF4066C-14FE-204C-A795-86DBF17DAC9A}">
      <dgm:prSet/>
      <dgm:spPr/>
      <dgm:t>
        <a:bodyPr/>
        <a:lstStyle/>
        <a:p>
          <a:endParaRPr lang="en-GB"/>
        </a:p>
      </dgm:t>
    </dgm:pt>
    <dgm:pt modelId="{7DD64858-3C0B-9847-9B8A-BA1B37047B5A}" type="sibTrans" cxnId="{3EF4066C-14FE-204C-A795-86DBF17DAC9A}">
      <dgm:prSet/>
      <dgm:spPr/>
      <dgm:t>
        <a:bodyPr/>
        <a:lstStyle/>
        <a:p>
          <a:endParaRPr lang="en-GB"/>
        </a:p>
      </dgm:t>
    </dgm:pt>
    <dgm:pt modelId="{4E93CD74-7966-4E43-9CBB-58E3BB6C1100}">
      <dgm:prSet/>
      <dgm:spPr/>
      <dgm:t>
        <a:bodyPr/>
        <a:lstStyle/>
        <a:p>
          <a:pPr rtl="0"/>
          <a:r>
            <a:rPr lang="en-GB" b="1"/>
            <a:t>Global Positioning Systems</a:t>
          </a:r>
          <a:endParaRPr lang="en-GB"/>
        </a:p>
      </dgm:t>
    </dgm:pt>
    <dgm:pt modelId="{373D50FA-67E0-6640-A9B5-F0BC61020954}" type="parTrans" cxnId="{203CBE80-53E6-1E44-96F5-70F53F22698B}">
      <dgm:prSet/>
      <dgm:spPr/>
      <dgm:t>
        <a:bodyPr/>
        <a:lstStyle/>
        <a:p>
          <a:endParaRPr lang="en-GB"/>
        </a:p>
      </dgm:t>
    </dgm:pt>
    <dgm:pt modelId="{700162D7-8AE1-D246-8EB5-41BEAB4E1B00}" type="sibTrans" cxnId="{203CBE80-53E6-1E44-96F5-70F53F22698B}">
      <dgm:prSet/>
      <dgm:spPr/>
      <dgm:t>
        <a:bodyPr/>
        <a:lstStyle/>
        <a:p>
          <a:endParaRPr lang="en-GB"/>
        </a:p>
      </dgm:t>
    </dgm:pt>
    <dgm:pt modelId="{7FC1DD88-152E-DB4B-9724-58D085AAF1D6}">
      <dgm:prSet/>
      <dgm:spPr/>
      <dgm:t>
        <a:bodyPr/>
        <a:lstStyle/>
        <a:p>
          <a:pPr rtl="0"/>
          <a:r>
            <a:rPr lang="en-GB"/>
            <a:t>Purchase of 5x GPS Trackers</a:t>
          </a:r>
        </a:p>
      </dgm:t>
    </dgm:pt>
    <dgm:pt modelId="{B63A37F5-BEA2-E44F-BE66-64BDC0DA9CF6}" type="parTrans" cxnId="{9C7DE603-33F9-3F47-99E4-7E39BCDBB42E}">
      <dgm:prSet/>
      <dgm:spPr/>
      <dgm:t>
        <a:bodyPr/>
        <a:lstStyle/>
        <a:p>
          <a:endParaRPr lang="en-GB"/>
        </a:p>
      </dgm:t>
    </dgm:pt>
    <dgm:pt modelId="{69C274D4-1244-0D47-9783-0A92C1EC27FB}" type="sibTrans" cxnId="{9C7DE603-33F9-3F47-99E4-7E39BCDBB42E}">
      <dgm:prSet/>
      <dgm:spPr/>
      <dgm:t>
        <a:bodyPr/>
        <a:lstStyle/>
        <a:p>
          <a:endParaRPr lang="en-GB"/>
        </a:p>
      </dgm:t>
    </dgm:pt>
    <dgm:pt modelId="{E4D432A8-427D-374E-99A3-02CCE3D0B376}">
      <dgm:prSet/>
      <dgm:spPr/>
      <dgm:t>
        <a:bodyPr/>
        <a:lstStyle/>
        <a:p>
          <a:pPr rtl="0"/>
          <a:r>
            <a:rPr lang="en-GB" b="1"/>
            <a:t>Infrastructure</a:t>
          </a:r>
          <a:br>
            <a:rPr lang="en-GB" b="1"/>
          </a:br>
          <a:r>
            <a:rPr lang="en-GB" b="1"/>
            <a:t>Loading and Unloading Equipment</a:t>
          </a:r>
          <a:endParaRPr lang="en-GB"/>
        </a:p>
      </dgm:t>
    </dgm:pt>
    <dgm:pt modelId="{AA518A22-EC2E-4144-B03F-4B824B15A163}" type="parTrans" cxnId="{71EDC4A3-4B4B-424A-A220-5158C87EEEBE}">
      <dgm:prSet/>
      <dgm:spPr/>
      <dgm:t>
        <a:bodyPr/>
        <a:lstStyle/>
        <a:p>
          <a:endParaRPr lang="en-GB"/>
        </a:p>
      </dgm:t>
    </dgm:pt>
    <dgm:pt modelId="{29FEDF60-D6D8-CB45-98E4-ED19DF38AC7A}" type="sibTrans" cxnId="{71EDC4A3-4B4B-424A-A220-5158C87EEEBE}">
      <dgm:prSet/>
      <dgm:spPr/>
      <dgm:t>
        <a:bodyPr/>
        <a:lstStyle/>
        <a:p>
          <a:endParaRPr lang="en-GB"/>
        </a:p>
      </dgm:t>
    </dgm:pt>
    <dgm:pt modelId="{10D0E4FA-7120-364C-8656-5F094428B64E}">
      <dgm:prSet/>
      <dgm:spPr/>
      <dgm:t>
        <a:bodyPr/>
        <a:lstStyle/>
        <a:p>
          <a:pPr rtl="0"/>
          <a:r>
            <a:rPr lang="en-GB"/>
            <a:t>Purchase of a Forklift</a:t>
          </a:r>
        </a:p>
      </dgm:t>
    </dgm:pt>
    <dgm:pt modelId="{918A0FE3-C0D7-1B4C-BD04-17C6DE2EBB60}" type="parTrans" cxnId="{2775A88C-96B9-3648-9AE1-23EE3EC4BA67}">
      <dgm:prSet/>
      <dgm:spPr/>
      <dgm:t>
        <a:bodyPr/>
        <a:lstStyle/>
        <a:p>
          <a:endParaRPr lang="en-GB"/>
        </a:p>
      </dgm:t>
    </dgm:pt>
    <dgm:pt modelId="{1745062A-A739-A04E-BE3C-62B5C6DC4B86}" type="sibTrans" cxnId="{2775A88C-96B9-3648-9AE1-23EE3EC4BA67}">
      <dgm:prSet/>
      <dgm:spPr/>
      <dgm:t>
        <a:bodyPr/>
        <a:lstStyle/>
        <a:p>
          <a:endParaRPr lang="en-GB"/>
        </a:p>
      </dgm:t>
    </dgm:pt>
    <dgm:pt modelId="{F4EF8DAB-B38B-E844-9316-B573F7AA4E17}">
      <dgm:prSet/>
      <dgm:spPr/>
      <dgm:t>
        <a:bodyPr/>
        <a:lstStyle/>
        <a:p>
          <a:pPr rtl="0"/>
          <a:r>
            <a:rPr lang="en-GB"/>
            <a:t>Purchase of Trollies </a:t>
          </a:r>
        </a:p>
      </dgm:t>
    </dgm:pt>
    <dgm:pt modelId="{063C1956-900C-1E4E-A543-FD90CD0FD209}" type="parTrans" cxnId="{4846E9B1-F1CA-FB4C-A6E3-059EB1687576}">
      <dgm:prSet/>
      <dgm:spPr/>
      <dgm:t>
        <a:bodyPr/>
        <a:lstStyle/>
        <a:p>
          <a:endParaRPr lang="en-GB"/>
        </a:p>
      </dgm:t>
    </dgm:pt>
    <dgm:pt modelId="{E655F411-1AE6-294B-BB0B-66DABB429E97}" type="sibTrans" cxnId="{4846E9B1-F1CA-FB4C-A6E3-059EB1687576}">
      <dgm:prSet/>
      <dgm:spPr/>
      <dgm:t>
        <a:bodyPr/>
        <a:lstStyle/>
        <a:p>
          <a:endParaRPr lang="en-GB"/>
        </a:p>
      </dgm:t>
    </dgm:pt>
    <dgm:pt modelId="{558B08BC-D305-6B4C-8A66-5AD1A4BF4566}">
      <dgm:prSet/>
      <dgm:spPr/>
      <dgm:t>
        <a:bodyPr/>
        <a:lstStyle/>
        <a:p>
          <a:pPr rtl="0"/>
          <a:r>
            <a:rPr lang="en-GB" b="1"/>
            <a:t>Marketing &amp; Advertising</a:t>
          </a:r>
          <a:endParaRPr lang="en-GB"/>
        </a:p>
      </dgm:t>
    </dgm:pt>
    <dgm:pt modelId="{C8685CA2-7EA7-8E4A-92AA-A2A1AD127653}" type="parTrans" cxnId="{330CA883-F678-0145-96D6-2BAB1875C812}">
      <dgm:prSet/>
      <dgm:spPr/>
      <dgm:t>
        <a:bodyPr/>
        <a:lstStyle/>
        <a:p>
          <a:endParaRPr lang="en-GB"/>
        </a:p>
      </dgm:t>
    </dgm:pt>
    <dgm:pt modelId="{D1CA612B-FD49-B24F-A3B8-7C60D015DCE0}" type="sibTrans" cxnId="{330CA883-F678-0145-96D6-2BAB1875C812}">
      <dgm:prSet/>
      <dgm:spPr/>
      <dgm:t>
        <a:bodyPr/>
        <a:lstStyle/>
        <a:p>
          <a:endParaRPr lang="en-GB"/>
        </a:p>
      </dgm:t>
    </dgm:pt>
    <dgm:pt modelId="{40F82BF3-CD87-3040-B387-80FE2CD6E9D5}">
      <dgm:prSet/>
      <dgm:spPr/>
      <dgm:t>
        <a:bodyPr/>
        <a:lstStyle/>
        <a:p>
          <a:pPr rtl="0"/>
          <a:r>
            <a:rPr lang="en-GB"/>
            <a:t>Ongoing Marketing Campaigns	</a:t>
          </a:r>
        </a:p>
      </dgm:t>
    </dgm:pt>
    <dgm:pt modelId="{A290FECA-88D4-0145-B7AD-CBD2F5CB2F76}" type="parTrans" cxnId="{4F7BB2BA-99E1-4E42-8BE1-005CC8F86A08}">
      <dgm:prSet/>
      <dgm:spPr/>
      <dgm:t>
        <a:bodyPr/>
        <a:lstStyle/>
        <a:p>
          <a:endParaRPr lang="en-GB"/>
        </a:p>
      </dgm:t>
    </dgm:pt>
    <dgm:pt modelId="{42820715-11ED-C24E-A367-D10284869D6B}" type="sibTrans" cxnId="{4F7BB2BA-99E1-4E42-8BE1-005CC8F86A08}">
      <dgm:prSet/>
      <dgm:spPr/>
      <dgm:t>
        <a:bodyPr/>
        <a:lstStyle/>
        <a:p>
          <a:endParaRPr lang="en-GB"/>
        </a:p>
      </dgm:t>
    </dgm:pt>
    <dgm:pt modelId="{B17058A4-A26D-1945-9925-C0C0DC30532D}">
      <dgm:prSet/>
      <dgm:spPr/>
      <dgm:t>
        <a:bodyPr/>
        <a:lstStyle/>
        <a:p>
          <a:pPr rtl="0"/>
          <a:r>
            <a:rPr lang="en-GB" b="1"/>
            <a:t>Personnel:</a:t>
          </a:r>
          <a:endParaRPr lang="en-GB"/>
        </a:p>
      </dgm:t>
    </dgm:pt>
    <dgm:pt modelId="{A30BB03D-B5B8-EF41-B78A-BDAB636F633A}" type="parTrans" cxnId="{FE7BE3A0-DB44-C74D-A6AD-6678B45D7CD7}">
      <dgm:prSet/>
      <dgm:spPr/>
      <dgm:t>
        <a:bodyPr/>
        <a:lstStyle/>
        <a:p>
          <a:endParaRPr lang="en-GB"/>
        </a:p>
      </dgm:t>
    </dgm:pt>
    <dgm:pt modelId="{16E3DC77-F218-BE43-84D1-D38173629BB1}" type="sibTrans" cxnId="{FE7BE3A0-DB44-C74D-A6AD-6678B45D7CD7}">
      <dgm:prSet/>
      <dgm:spPr/>
      <dgm:t>
        <a:bodyPr/>
        <a:lstStyle/>
        <a:p>
          <a:endParaRPr lang="en-GB"/>
        </a:p>
      </dgm:t>
    </dgm:pt>
    <dgm:pt modelId="{EDE7924F-E9F4-7545-8BF5-3E07D681EB26}">
      <dgm:prSet/>
      <dgm:spPr/>
      <dgm:t>
        <a:bodyPr/>
        <a:lstStyle/>
        <a:p>
          <a:pPr rtl="0"/>
          <a:r>
            <a:rPr lang="en-GB"/>
            <a:t>Hire and train additional drivers</a:t>
          </a:r>
        </a:p>
      </dgm:t>
    </dgm:pt>
    <dgm:pt modelId="{9AB435CB-CEE0-2040-8E70-7C8B39C9EBF3}" type="parTrans" cxnId="{28B3EA62-0374-5D4B-A379-48B85B065632}">
      <dgm:prSet/>
      <dgm:spPr/>
      <dgm:t>
        <a:bodyPr/>
        <a:lstStyle/>
        <a:p>
          <a:endParaRPr lang="en-GB"/>
        </a:p>
      </dgm:t>
    </dgm:pt>
    <dgm:pt modelId="{31E3943A-D278-4742-8493-79FA062A7C30}" type="sibTrans" cxnId="{28B3EA62-0374-5D4B-A379-48B85B065632}">
      <dgm:prSet/>
      <dgm:spPr/>
      <dgm:t>
        <a:bodyPr/>
        <a:lstStyle/>
        <a:p>
          <a:endParaRPr lang="en-GB"/>
        </a:p>
      </dgm:t>
    </dgm:pt>
    <dgm:pt modelId="{A187E6B1-ED37-5F44-BA13-0B03C7BD2152}">
      <dgm:prSet/>
      <dgm:spPr/>
      <dgm:t>
        <a:bodyPr/>
        <a:lstStyle/>
        <a:p>
          <a:pPr rtl="0"/>
          <a:r>
            <a:rPr lang="en-GB"/>
            <a:t>Expand maintenance crew</a:t>
          </a:r>
        </a:p>
      </dgm:t>
    </dgm:pt>
    <dgm:pt modelId="{551A817B-3D75-8548-8856-B6AD650421A0}" type="parTrans" cxnId="{5449F647-9D2E-5440-8067-C4E3E2F420FC}">
      <dgm:prSet/>
      <dgm:spPr/>
      <dgm:t>
        <a:bodyPr/>
        <a:lstStyle/>
        <a:p>
          <a:endParaRPr lang="en-GB"/>
        </a:p>
      </dgm:t>
    </dgm:pt>
    <dgm:pt modelId="{6763C138-84D3-454D-9D07-97A208E4BF84}" type="sibTrans" cxnId="{5449F647-9D2E-5440-8067-C4E3E2F420FC}">
      <dgm:prSet/>
      <dgm:spPr/>
      <dgm:t>
        <a:bodyPr/>
        <a:lstStyle/>
        <a:p>
          <a:endParaRPr lang="en-GB"/>
        </a:p>
      </dgm:t>
    </dgm:pt>
    <dgm:pt modelId="{A27B538A-C106-D141-8989-CBEA40F33173}">
      <dgm:prSet/>
      <dgm:spPr/>
      <dgm:t>
        <a:bodyPr/>
        <a:lstStyle/>
        <a:p>
          <a:pPr rtl="0"/>
          <a:r>
            <a:rPr lang="en-GB"/>
            <a:t>Hire logistics coordinator</a:t>
          </a:r>
        </a:p>
      </dgm:t>
    </dgm:pt>
    <dgm:pt modelId="{8A7ABD62-F4D9-544F-9812-D05F6E90B444}" type="parTrans" cxnId="{812FEC46-8413-024A-8695-9F5C2D7B2D64}">
      <dgm:prSet/>
      <dgm:spPr/>
      <dgm:t>
        <a:bodyPr/>
        <a:lstStyle/>
        <a:p>
          <a:endParaRPr lang="en-GB"/>
        </a:p>
      </dgm:t>
    </dgm:pt>
    <dgm:pt modelId="{B569ED1B-C451-AD43-81DF-F2E4B8C729CB}" type="sibTrans" cxnId="{812FEC46-8413-024A-8695-9F5C2D7B2D64}">
      <dgm:prSet/>
      <dgm:spPr/>
      <dgm:t>
        <a:bodyPr/>
        <a:lstStyle/>
        <a:p>
          <a:endParaRPr lang="en-GB"/>
        </a:p>
      </dgm:t>
    </dgm:pt>
    <dgm:pt modelId="{28DF6A1A-7E1F-3447-A1EB-95A94DB433FE}">
      <dgm:prSet/>
      <dgm:spPr/>
      <dgm:t>
        <a:bodyPr/>
        <a:lstStyle/>
        <a:p>
          <a:pPr rtl="0"/>
          <a:r>
            <a:rPr lang="en-GB" b="1"/>
            <a:t>Compliance and Legal</a:t>
          </a:r>
          <a:endParaRPr lang="en-GB"/>
        </a:p>
      </dgm:t>
    </dgm:pt>
    <dgm:pt modelId="{3676500F-AA4A-204B-9B4D-8267EE133C28}" type="parTrans" cxnId="{5F24D695-91A9-A140-A5F8-C84699DC123D}">
      <dgm:prSet/>
      <dgm:spPr/>
      <dgm:t>
        <a:bodyPr/>
        <a:lstStyle/>
        <a:p>
          <a:endParaRPr lang="en-GB"/>
        </a:p>
      </dgm:t>
    </dgm:pt>
    <dgm:pt modelId="{827D1F06-D1C2-A745-A6DD-B258F6ADDF64}" type="sibTrans" cxnId="{5F24D695-91A9-A140-A5F8-C84699DC123D}">
      <dgm:prSet/>
      <dgm:spPr/>
      <dgm:t>
        <a:bodyPr/>
        <a:lstStyle/>
        <a:p>
          <a:endParaRPr lang="en-GB"/>
        </a:p>
      </dgm:t>
    </dgm:pt>
    <dgm:pt modelId="{421BA62D-4023-2D41-A282-E6A3001767DF}">
      <dgm:prSet/>
      <dgm:spPr/>
      <dgm:t>
        <a:bodyPr/>
        <a:lstStyle/>
        <a:p>
          <a:pPr rtl="0"/>
          <a:r>
            <a:rPr lang="en-GB"/>
            <a:t>Obtain Permits and Licences</a:t>
          </a:r>
        </a:p>
      </dgm:t>
    </dgm:pt>
    <dgm:pt modelId="{9393C82A-B948-1840-965D-2E00EAD2C33C}" type="parTrans" cxnId="{64F2283F-CA2E-5240-B854-C88377AEACE2}">
      <dgm:prSet/>
      <dgm:spPr/>
      <dgm:t>
        <a:bodyPr/>
        <a:lstStyle/>
        <a:p>
          <a:endParaRPr lang="en-GB"/>
        </a:p>
      </dgm:t>
    </dgm:pt>
    <dgm:pt modelId="{2F322B58-0EA6-AB44-9C1E-0F31995173BA}" type="sibTrans" cxnId="{64F2283F-CA2E-5240-B854-C88377AEACE2}">
      <dgm:prSet/>
      <dgm:spPr/>
      <dgm:t>
        <a:bodyPr/>
        <a:lstStyle/>
        <a:p>
          <a:endParaRPr lang="en-GB"/>
        </a:p>
      </dgm:t>
    </dgm:pt>
    <dgm:pt modelId="{E6746E6B-F624-A246-ABDE-3D5A970D1E0C}">
      <dgm:prSet/>
      <dgm:spPr/>
      <dgm:t>
        <a:bodyPr/>
        <a:lstStyle/>
        <a:p>
          <a:pPr rtl="0"/>
          <a:r>
            <a:rPr lang="en-GB"/>
            <a:t>Ensure Regulatory &amp; Environmental Compliance</a:t>
          </a:r>
        </a:p>
      </dgm:t>
    </dgm:pt>
    <dgm:pt modelId="{BD6DD935-6199-B942-94BC-48097960E9A9}" type="parTrans" cxnId="{24BB03FE-FAC6-4741-9C3E-7F5E8E8AD658}">
      <dgm:prSet/>
      <dgm:spPr/>
      <dgm:t>
        <a:bodyPr/>
        <a:lstStyle/>
        <a:p>
          <a:endParaRPr lang="en-GB"/>
        </a:p>
      </dgm:t>
    </dgm:pt>
    <dgm:pt modelId="{9BF782C1-A187-344B-BF1C-9971E001615F}" type="sibTrans" cxnId="{24BB03FE-FAC6-4741-9C3E-7F5E8E8AD658}">
      <dgm:prSet/>
      <dgm:spPr/>
      <dgm:t>
        <a:bodyPr/>
        <a:lstStyle/>
        <a:p>
          <a:endParaRPr lang="en-GB"/>
        </a:p>
      </dgm:t>
    </dgm:pt>
    <dgm:pt modelId="{1C613F9E-E878-CE44-9049-5FCE0538F829}" type="pres">
      <dgm:prSet presAssocID="{8E026541-E99B-BB46-9942-27CDF17B4CE7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0C27D407-4415-3446-9CD7-CC63DC76C3A8}" type="pres">
      <dgm:prSet presAssocID="{3A3E574E-A88C-7F4C-BF92-327121AF9B43}" presName="node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24A54E9-571B-8B48-A358-A0A55281B2BC}" type="pres">
      <dgm:prSet presAssocID="{6AA9AA76-9845-1743-B9F2-03F1F1D8446E}" presName="sibTrans" presStyleCnt="0"/>
      <dgm:spPr/>
    </dgm:pt>
    <dgm:pt modelId="{A50A1896-6A56-DB40-8B73-F0CC54771E96}" type="pres">
      <dgm:prSet presAssocID="{335CF767-A3AD-B84A-9C9D-E327A85D02B7}" presName="node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D5B67799-E681-C444-A171-A31A44ED66D2}" type="pres">
      <dgm:prSet presAssocID="{C3DB8E7E-DD70-0242-9765-7A217E0D71D1}" presName="sibTrans" presStyleCnt="0"/>
      <dgm:spPr/>
    </dgm:pt>
    <dgm:pt modelId="{AF2852B5-1EC7-1248-9E40-06848AE08F55}" type="pres">
      <dgm:prSet presAssocID="{72037EF0-86E9-5041-835E-F7B27F9AC3C4}" presName="node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9C03579-17CD-0440-8853-DC343E7D44DB}" type="pres">
      <dgm:prSet presAssocID="{20766179-8858-B343-B3EF-33C60490212B}" presName="sibTrans" presStyleCnt="0"/>
      <dgm:spPr/>
    </dgm:pt>
    <dgm:pt modelId="{F5C3B2AD-B8ED-D747-9F05-555EAFAE014C}" type="pres">
      <dgm:prSet presAssocID="{9CA99402-6FA4-7B42-BCB0-36D5C917A132}" presName="node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B56FC32B-2E38-B34F-992D-EE4C1B300DB4}" type="pres">
      <dgm:prSet presAssocID="{7DD64858-3C0B-9847-9B8A-BA1B37047B5A}" presName="sibTrans" presStyleCnt="0"/>
      <dgm:spPr/>
    </dgm:pt>
    <dgm:pt modelId="{6EA2695C-40F5-874F-89A6-7469AE851B25}" type="pres">
      <dgm:prSet presAssocID="{4E93CD74-7966-4E43-9CBB-58E3BB6C1100}" presName="node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48B8E0F-152B-E046-9EFE-04BD5802653D}" type="pres">
      <dgm:prSet presAssocID="{700162D7-8AE1-D246-8EB5-41BEAB4E1B00}" presName="sibTrans" presStyleCnt="0"/>
      <dgm:spPr/>
    </dgm:pt>
    <dgm:pt modelId="{9B9A07E5-D102-2E4A-9809-AC4F867EC896}" type="pres">
      <dgm:prSet presAssocID="{E4D432A8-427D-374E-99A3-02CCE3D0B376}" presName="node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8694EBC-BF81-0F4F-8374-396368271BC1}" type="pres">
      <dgm:prSet presAssocID="{29FEDF60-D6D8-CB45-98E4-ED19DF38AC7A}" presName="sibTrans" presStyleCnt="0"/>
      <dgm:spPr/>
    </dgm:pt>
    <dgm:pt modelId="{CE5C5401-34AE-9740-9A8A-1B6F3C66CE0B}" type="pres">
      <dgm:prSet presAssocID="{558B08BC-D305-6B4C-8A66-5AD1A4BF4566}" presName="node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3C2C6DF-288E-B04D-9655-9C8A1BCEFE81}" type="pres">
      <dgm:prSet presAssocID="{D1CA612B-FD49-B24F-A3B8-7C60D015DCE0}" presName="sibTrans" presStyleCnt="0"/>
      <dgm:spPr/>
    </dgm:pt>
    <dgm:pt modelId="{CD0AB85F-1655-884C-B475-94F320352909}" type="pres">
      <dgm:prSet presAssocID="{B17058A4-A26D-1945-9925-C0C0DC30532D}" presName="node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30C1A25-B7BB-194D-A6B6-858128E1ACF0}" type="pres">
      <dgm:prSet presAssocID="{16E3DC77-F218-BE43-84D1-D38173629BB1}" presName="sibTrans" presStyleCnt="0"/>
      <dgm:spPr/>
    </dgm:pt>
    <dgm:pt modelId="{53C56AAD-913C-AE4F-88B3-CA097E5D8A67}" type="pres">
      <dgm:prSet presAssocID="{28DF6A1A-7E1F-3447-A1EB-95A94DB433FE}" presName="node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D7F8322B-D070-6641-8204-FCE53C4E491A}" type="presOf" srcId="{7FC1DD88-152E-DB4B-9724-58D085AAF1D6}" destId="{6EA2695C-40F5-874F-89A6-7469AE851B25}" srcOrd="0" destOrd="1" presId="urn:microsoft.com/office/officeart/2005/8/layout/default"/>
    <dgm:cxn modelId="{64F2283F-CA2E-5240-B854-C88377AEACE2}" srcId="{28DF6A1A-7E1F-3447-A1EB-95A94DB433FE}" destId="{421BA62D-4023-2D41-A282-E6A3001767DF}" srcOrd="0" destOrd="0" parTransId="{9393C82A-B948-1840-965D-2E00EAD2C33C}" sibTransId="{2F322B58-0EA6-AB44-9C1E-0F31995173BA}"/>
    <dgm:cxn modelId="{9C7DE603-33F9-3F47-99E4-7E39BCDBB42E}" srcId="{4E93CD74-7966-4E43-9CBB-58E3BB6C1100}" destId="{7FC1DD88-152E-DB4B-9724-58D085AAF1D6}" srcOrd="0" destOrd="0" parTransId="{B63A37F5-BEA2-E44F-BE66-64BDC0DA9CF6}" sibTransId="{69C274D4-1244-0D47-9783-0A92C1EC27FB}"/>
    <dgm:cxn modelId="{81BD8A50-F7E1-1745-8907-EC500A00B834}" type="presOf" srcId="{A27B538A-C106-D141-8989-CBEA40F33173}" destId="{CD0AB85F-1655-884C-B475-94F320352909}" srcOrd="0" destOrd="3" presId="urn:microsoft.com/office/officeart/2005/8/layout/default"/>
    <dgm:cxn modelId="{975CAEB0-105D-E148-9B71-54C92A9FCADC}" type="presOf" srcId="{EFFF414F-C7A2-844A-9C0C-B3D0A099593C}" destId="{0C27D407-4415-3446-9CD7-CC63DC76C3A8}" srcOrd="0" destOrd="1" presId="urn:microsoft.com/office/officeart/2005/8/layout/default"/>
    <dgm:cxn modelId="{3EF4066C-14FE-204C-A795-86DBF17DAC9A}" srcId="{8E026541-E99B-BB46-9942-27CDF17B4CE7}" destId="{9CA99402-6FA4-7B42-BCB0-36D5C917A132}" srcOrd="3" destOrd="0" parTransId="{345A283A-86C4-7B4C-BC50-ACC6D0B2AA53}" sibTransId="{7DD64858-3C0B-9847-9B8A-BA1B37047B5A}"/>
    <dgm:cxn modelId="{38564660-3C3B-6242-995B-DF4820FA0581}" type="presOf" srcId="{9CA99402-6FA4-7B42-BCB0-36D5C917A132}" destId="{F5C3B2AD-B8ED-D747-9F05-555EAFAE014C}" srcOrd="0" destOrd="0" presId="urn:microsoft.com/office/officeart/2005/8/layout/default"/>
    <dgm:cxn modelId="{4F7BB2BA-99E1-4E42-8BE1-005CC8F86A08}" srcId="{558B08BC-D305-6B4C-8A66-5AD1A4BF4566}" destId="{40F82BF3-CD87-3040-B387-80FE2CD6E9D5}" srcOrd="0" destOrd="0" parTransId="{A290FECA-88D4-0145-B7AD-CBD2F5CB2F76}" sibTransId="{42820715-11ED-C24E-A367-D10284869D6B}"/>
    <dgm:cxn modelId="{3CB93369-6A5F-5641-9686-0C093B367513}" srcId="{8E026541-E99B-BB46-9942-27CDF17B4CE7}" destId="{3A3E574E-A88C-7F4C-BF92-327121AF9B43}" srcOrd="0" destOrd="0" parTransId="{93843EC0-41DC-9445-8D17-04556BC0A96C}" sibTransId="{6AA9AA76-9845-1743-B9F2-03F1F1D8446E}"/>
    <dgm:cxn modelId="{491276EF-5C8E-A747-8181-70C5277685CF}" type="presOf" srcId="{A187E6B1-ED37-5F44-BA13-0B03C7BD2152}" destId="{CD0AB85F-1655-884C-B475-94F320352909}" srcOrd="0" destOrd="2" presId="urn:microsoft.com/office/officeart/2005/8/layout/default"/>
    <dgm:cxn modelId="{B0944E8B-A0AD-194A-BF94-D240FC297914}" type="presOf" srcId="{71A970FB-7039-E742-B3F2-6C352390BF97}" destId="{A50A1896-6A56-DB40-8B73-F0CC54771E96}" srcOrd="0" destOrd="1" presId="urn:microsoft.com/office/officeart/2005/8/layout/default"/>
    <dgm:cxn modelId="{1F43705A-C61B-424D-A682-2228F57EB153}" type="presOf" srcId="{E924EA0E-3A1B-3D4D-9A6E-C819E1C94925}" destId="{AF2852B5-1EC7-1248-9E40-06848AE08F55}" srcOrd="0" destOrd="1" presId="urn:microsoft.com/office/officeart/2005/8/layout/default"/>
    <dgm:cxn modelId="{812FEC46-8413-024A-8695-9F5C2D7B2D64}" srcId="{B17058A4-A26D-1945-9925-C0C0DC30532D}" destId="{A27B538A-C106-D141-8989-CBEA40F33173}" srcOrd="2" destOrd="0" parTransId="{8A7ABD62-F4D9-544F-9812-D05F6E90B444}" sibTransId="{B569ED1B-C451-AD43-81DF-F2E4B8C729CB}"/>
    <dgm:cxn modelId="{CF6BFC04-D8DF-5F40-8451-A5FCD039E2A6}" type="presOf" srcId="{3A3E574E-A88C-7F4C-BF92-327121AF9B43}" destId="{0C27D407-4415-3446-9CD7-CC63DC76C3A8}" srcOrd="0" destOrd="0" presId="urn:microsoft.com/office/officeart/2005/8/layout/default"/>
    <dgm:cxn modelId="{71EDC4A3-4B4B-424A-A220-5158C87EEEBE}" srcId="{8E026541-E99B-BB46-9942-27CDF17B4CE7}" destId="{E4D432A8-427D-374E-99A3-02CCE3D0B376}" srcOrd="5" destOrd="0" parTransId="{AA518A22-EC2E-4144-B03F-4B824B15A163}" sibTransId="{29FEDF60-D6D8-CB45-98E4-ED19DF38AC7A}"/>
    <dgm:cxn modelId="{28B3EA62-0374-5D4B-A379-48B85B065632}" srcId="{B17058A4-A26D-1945-9925-C0C0DC30532D}" destId="{EDE7924F-E9F4-7545-8BF5-3E07D681EB26}" srcOrd="0" destOrd="0" parTransId="{9AB435CB-CEE0-2040-8E70-7C8B39C9EBF3}" sibTransId="{31E3943A-D278-4742-8493-79FA062A7C30}"/>
    <dgm:cxn modelId="{369768CB-E700-F848-8D3E-60BA65106D1C}" type="presOf" srcId="{F4EF8DAB-B38B-E844-9316-B573F7AA4E17}" destId="{9B9A07E5-D102-2E4A-9809-AC4F867EC896}" srcOrd="0" destOrd="2" presId="urn:microsoft.com/office/officeart/2005/8/layout/default"/>
    <dgm:cxn modelId="{4846E9B1-F1CA-FB4C-A6E3-059EB1687576}" srcId="{E4D432A8-427D-374E-99A3-02CCE3D0B376}" destId="{F4EF8DAB-B38B-E844-9316-B573F7AA4E17}" srcOrd="1" destOrd="0" parTransId="{063C1956-900C-1E4E-A543-FD90CD0FD209}" sibTransId="{E655F411-1AE6-294B-BB0B-66DABB429E97}"/>
    <dgm:cxn modelId="{3B528860-1228-C54D-B6F1-E547CADFF7BC}" srcId="{335CF767-A3AD-B84A-9C9D-E327A85D02B7}" destId="{71A970FB-7039-E742-B3F2-6C352390BF97}" srcOrd="0" destOrd="0" parTransId="{5C71E0C1-D775-AD43-8E21-5CA42924DA93}" sibTransId="{EC353B6B-4D61-0C48-8526-FB7DD8C0725D}"/>
    <dgm:cxn modelId="{FE7BE3A0-DB44-C74D-A6AD-6678B45D7CD7}" srcId="{8E026541-E99B-BB46-9942-27CDF17B4CE7}" destId="{B17058A4-A26D-1945-9925-C0C0DC30532D}" srcOrd="7" destOrd="0" parTransId="{A30BB03D-B5B8-EF41-B78A-BDAB636F633A}" sibTransId="{16E3DC77-F218-BE43-84D1-D38173629BB1}"/>
    <dgm:cxn modelId="{C0EFE301-B041-1C4B-BB39-6BF97E222BDD}" srcId="{3A3E574E-A88C-7F4C-BF92-327121AF9B43}" destId="{5E45672B-199A-014E-B02C-F58C429DBE39}" srcOrd="1" destOrd="0" parTransId="{567A6AF7-90D4-7B43-8E39-C4F53C6C55E7}" sibTransId="{8A75D853-5CA2-AE45-BF99-F90173E9022E}"/>
    <dgm:cxn modelId="{2AE08CCF-F2E5-C44E-9449-F41430C029D1}" srcId="{72037EF0-86E9-5041-835E-F7B27F9AC3C4}" destId="{E924EA0E-3A1B-3D4D-9A6E-C819E1C94925}" srcOrd="0" destOrd="0" parTransId="{F4FD8E68-D1E9-6E43-8BF1-F777BDDDA528}" sibTransId="{A5F4C9EE-599E-4646-809D-9C06BC799A8D}"/>
    <dgm:cxn modelId="{2775A88C-96B9-3648-9AE1-23EE3EC4BA67}" srcId="{E4D432A8-427D-374E-99A3-02CCE3D0B376}" destId="{10D0E4FA-7120-364C-8656-5F094428B64E}" srcOrd="0" destOrd="0" parTransId="{918A0FE3-C0D7-1B4C-BD04-17C6DE2EBB60}" sibTransId="{1745062A-A739-A04E-BE3C-62B5C6DC4B86}"/>
    <dgm:cxn modelId="{C45B075E-44A7-2F4C-858F-CEEA0EE848DD}" type="presOf" srcId="{335CF767-A3AD-B84A-9C9D-E327A85D02B7}" destId="{A50A1896-6A56-DB40-8B73-F0CC54771E96}" srcOrd="0" destOrd="0" presId="urn:microsoft.com/office/officeart/2005/8/layout/default"/>
    <dgm:cxn modelId="{B0135AAE-F8A8-1C42-A79C-92D7D1D30BD3}" type="presOf" srcId="{10D0E4FA-7120-364C-8656-5F094428B64E}" destId="{9B9A07E5-D102-2E4A-9809-AC4F867EC896}" srcOrd="0" destOrd="1" presId="urn:microsoft.com/office/officeart/2005/8/layout/default"/>
    <dgm:cxn modelId="{8160BAF5-3A60-8049-9112-DD05189728CB}" type="presOf" srcId="{558B08BC-D305-6B4C-8A66-5AD1A4BF4566}" destId="{CE5C5401-34AE-9740-9A8A-1B6F3C66CE0B}" srcOrd="0" destOrd="0" presId="urn:microsoft.com/office/officeart/2005/8/layout/default"/>
    <dgm:cxn modelId="{203CBE80-53E6-1E44-96F5-70F53F22698B}" srcId="{8E026541-E99B-BB46-9942-27CDF17B4CE7}" destId="{4E93CD74-7966-4E43-9CBB-58E3BB6C1100}" srcOrd="4" destOrd="0" parTransId="{373D50FA-67E0-6640-A9B5-F0BC61020954}" sibTransId="{700162D7-8AE1-D246-8EB5-41BEAB4E1B00}"/>
    <dgm:cxn modelId="{A111074E-F48B-C442-A5A9-B2519A47811D}" srcId="{8E026541-E99B-BB46-9942-27CDF17B4CE7}" destId="{72037EF0-86E9-5041-835E-F7B27F9AC3C4}" srcOrd="2" destOrd="0" parTransId="{FC7B0AC9-9FC7-8245-89E1-7602A76255EB}" sibTransId="{20766179-8858-B343-B3EF-33C60490212B}"/>
    <dgm:cxn modelId="{51ED7145-49DC-6640-9F68-A2927AF9C8F3}" type="presOf" srcId="{5E45672B-199A-014E-B02C-F58C429DBE39}" destId="{0C27D407-4415-3446-9CD7-CC63DC76C3A8}" srcOrd="0" destOrd="2" presId="urn:microsoft.com/office/officeart/2005/8/layout/default"/>
    <dgm:cxn modelId="{0E446B6A-5DEE-0E4B-856F-217D91FFCC3C}" type="presOf" srcId="{421BA62D-4023-2D41-A282-E6A3001767DF}" destId="{53C56AAD-913C-AE4F-88B3-CA097E5D8A67}" srcOrd="0" destOrd="1" presId="urn:microsoft.com/office/officeart/2005/8/layout/default"/>
    <dgm:cxn modelId="{677DF466-E113-2E42-A599-A0A5FC94FCAE}" srcId="{8E026541-E99B-BB46-9942-27CDF17B4CE7}" destId="{335CF767-A3AD-B84A-9C9D-E327A85D02B7}" srcOrd="1" destOrd="0" parTransId="{6F1BE964-64FC-7B48-85BD-CFB85B038D1A}" sibTransId="{C3DB8E7E-DD70-0242-9765-7A217E0D71D1}"/>
    <dgm:cxn modelId="{EF834DE6-95A8-E045-B2C9-6080490B18D8}" type="presOf" srcId="{EDE7924F-E9F4-7545-8BF5-3E07D681EB26}" destId="{CD0AB85F-1655-884C-B475-94F320352909}" srcOrd="0" destOrd="1" presId="urn:microsoft.com/office/officeart/2005/8/layout/default"/>
    <dgm:cxn modelId="{9FCC9E20-B8D4-D244-AF49-BA722AE1FC0B}" type="presOf" srcId="{E6746E6B-F624-A246-ABDE-3D5A970D1E0C}" destId="{53C56AAD-913C-AE4F-88B3-CA097E5D8A67}" srcOrd="0" destOrd="2" presId="urn:microsoft.com/office/officeart/2005/8/layout/default"/>
    <dgm:cxn modelId="{69979514-797F-C94D-8A0B-B673D4DBA18F}" type="presOf" srcId="{E4D432A8-427D-374E-99A3-02CCE3D0B376}" destId="{9B9A07E5-D102-2E4A-9809-AC4F867EC896}" srcOrd="0" destOrd="0" presId="urn:microsoft.com/office/officeart/2005/8/layout/default"/>
    <dgm:cxn modelId="{5449F647-9D2E-5440-8067-C4E3E2F420FC}" srcId="{B17058A4-A26D-1945-9925-C0C0DC30532D}" destId="{A187E6B1-ED37-5F44-BA13-0B03C7BD2152}" srcOrd="1" destOrd="0" parTransId="{551A817B-3D75-8548-8856-B6AD650421A0}" sibTransId="{6763C138-84D3-454D-9D07-97A208E4BF84}"/>
    <dgm:cxn modelId="{6A43B385-A419-B847-B4C8-A95139E9A21F}" type="presOf" srcId="{8E026541-E99B-BB46-9942-27CDF17B4CE7}" destId="{1C613F9E-E878-CE44-9049-5FCE0538F829}" srcOrd="0" destOrd="0" presId="urn:microsoft.com/office/officeart/2005/8/layout/default"/>
    <dgm:cxn modelId="{24BB03FE-FAC6-4741-9C3E-7F5E8E8AD658}" srcId="{28DF6A1A-7E1F-3447-A1EB-95A94DB433FE}" destId="{E6746E6B-F624-A246-ABDE-3D5A970D1E0C}" srcOrd="1" destOrd="0" parTransId="{BD6DD935-6199-B942-94BC-48097960E9A9}" sibTransId="{9BF782C1-A187-344B-BF1C-9971E001615F}"/>
    <dgm:cxn modelId="{BDFB59CA-F9A0-9D47-887C-4093BDBA318B}" type="presOf" srcId="{72037EF0-86E9-5041-835E-F7B27F9AC3C4}" destId="{AF2852B5-1EC7-1248-9E40-06848AE08F55}" srcOrd="0" destOrd="0" presId="urn:microsoft.com/office/officeart/2005/8/layout/default"/>
    <dgm:cxn modelId="{330CA883-F678-0145-96D6-2BAB1875C812}" srcId="{8E026541-E99B-BB46-9942-27CDF17B4CE7}" destId="{558B08BC-D305-6B4C-8A66-5AD1A4BF4566}" srcOrd="6" destOrd="0" parTransId="{C8685CA2-7EA7-8E4A-92AA-A2A1AD127653}" sibTransId="{D1CA612B-FD49-B24F-A3B8-7C60D015DCE0}"/>
    <dgm:cxn modelId="{5F24D695-91A9-A140-A5F8-C84699DC123D}" srcId="{8E026541-E99B-BB46-9942-27CDF17B4CE7}" destId="{28DF6A1A-7E1F-3447-A1EB-95A94DB433FE}" srcOrd="8" destOrd="0" parTransId="{3676500F-AA4A-204B-9B4D-8267EE133C28}" sibTransId="{827D1F06-D1C2-A745-A6DD-B258F6ADDF64}"/>
    <dgm:cxn modelId="{932D2831-BC55-CF4F-9376-CFDEC8013571}" type="presOf" srcId="{B17058A4-A26D-1945-9925-C0C0DC30532D}" destId="{CD0AB85F-1655-884C-B475-94F320352909}" srcOrd="0" destOrd="0" presId="urn:microsoft.com/office/officeart/2005/8/layout/default"/>
    <dgm:cxn modelId="{603F2D6F-5A28-D743-BDA3-586A8D245B43}" type="presOf" srcId="{28DF6A1A-7E1F-3447-A1EB-95A94DB433FE}" destId="{53C56AAD-913C-AE4F-88B3-CA097E5D8A67}" srcOrd="0" destOrd="0" presId="urn:microsoft.com/office/officeart/2005/8/layout/default"/>
    <dgm:cxn modelId="{4F6F694F-C13D-464B-88DB-179905C64139}" type="presOf" srcId="{4E93CD74-7966-4E43-9CBB-58E3BB6C1100}" destId="{6EA2695C-40F5-874F-89A6-7469AE851B25}" srcOrd="0" destOrd="0" presId="urn:microsoft.com/office/officeart/2005/8/layout/default"/>
    <dgm:cxn modelId="{1E8473E3-A30B-2840-A841-B3A65EDC7143}" srcId="{3A3E574E-A88C-7F4C-BF92-327121AF9B43}" destId="{EFFF414F-C7A2-844A-9C0C-B3D0A099593C}" srcOrd="0" destOrd="0" parTransId="{E2FD4447-CD3E-8949-90E6-0FD78E53A4C5}" sibTransId="{206DA75F-E15F-4341-A1E7-C1B661BD0E28}"/>
    <dgm:cxn modelId="{48A3B8C9-C6FD-B744-BF5B-29FBFE3EB910}" type="presOf" srcId="{40F82BF3-CD87-3040-B387-80FE2CD6E9D5}" destId="{CE5C5401-34AE-9740-9A8A-1B6F3C66CE0B}" srcOrd="0" destOrd="1" presId="urn:microsoft.com/office/officeart/2005/8/layout/default"/>
    <dgm:cxn modelId="{BCBB3E68-D940-754B-9D66-5F856B7A9B27}" type="presParOf" srcId="{1C613F9E-E878-CE44-9049-5FCE0538F829}" destId="{0C27D407-4415-3446-9CD7-CC63DC76C3A8}" srcOrd="0" destOrd="0" presId="urn:microsoft.com/office/officeart/2005/8/layout/default"/>
    <dgm:cxn modelId="{A9593AD1-076F-914B-A4C6-3C7DDD64E3CE}" type="presParOf" srcId="{1C613F9E-E878-CE44-9049-5FCE0538F829}" destId="{724A54E9-571B-8B48-A358-A0A55281B2BC}" srcOrd="1" destOrd="0" presId="urn:microsoft.com/office/officeart/2005/8/layout/default"/>
    <dgm:cxn modelId="{0DFCAD2A-341C-4544-A00B-8C31604BE414}" type="presParOf" srcId="{1C613F9E-E878-CE44-9049-5FCE0538F829}" destId="{A50A1896-6A56-DB40-8B73-F0CC54771E96}" srcOrd="2" destOrd="0" presId="urn:microsoft.com/office/officeart/2005/8/layout/default"/>
    <dgm:cxn modelId="{2A65D9DD-244D-524E-A005-DAD45F2EDEBB}" type="presParOf" srcId="{1C613F9E-E878-CE44-9049-5FCE0538F829}" destId="{D5B67799-E681-C444-A171-A31A44ED66D2}" srcOrd="3" destOrd="0" presId="urn:microsoft.com/office/officeart/2005/8/layout/default"/>
    <dgm:cxn modelId="{DC301AED-CC66-A04D-A927-2C1C65427C67}" type="presParOf" srcId="{1C613F9E-E878-CE44-9049-5FCE0538F829}" destId="{AF2852B5-1EC7-1248-9E40-06848AE08F55}" srcOrd="4" destOrd="0" presId="urn:microsoft.com/office/officeart/2005/8/layout/default"/>
    <dgm:cxn modelId="{10E3F739-40C1-0E4D-906D-FB5C2AF71DDB}" type="presParOf" srcId="{1C613F9E-E878-CE44-9049-5FCE0538F829}" destId="{79C03579-17CD-0440-8853-DC343E7D44DB}" srcOrd="5" destOrd="0" presId="urn:microsoft.com/office/officeart/2005/8/layout/default"/>
    <dgm:cxn modelId="{E1371E82-697A-0542-BD1B-B1CD55463D82}" type="presParOf" srcId="{1C613F9E-E878-CE44-9049-5FCE0538F829}" destId="{F5C3B2AD-B8ED-D747-9F05-555EAFAE014C}" srcOrd="6" destOrd="0" presId="urn:microsoft.com/office/officeart/2005/8/layout/default"/>
    <dgm:cxn modelId="{420A0C97-2D05-B64F-80AD-A039D26DB2BC}" type="presParOf" srcId="{1C613F9E-E878-CE44-9049-5FCE0538F829}" destId="{B56FC32B-2E38-B34F-992D-EE4C1B300DB4}" srcOrd="7" destOrd="0" presId="urn:microsoft.com/office/officeart/2005/8/layout/default"/>
    <dgm:cxn modelId="{E623C54C-2082-4544-967B-273AC311CBA9}" type="presParOf" srcId="{1C613F9E-E878-CE44-9049-5FCE0538F829}" destId="{6EA2695C-40F5-874F-89A6-7469AE851B25}" srcOrd="8" destOrd="0" presId="urn:microsoft.com/office/officeart/2005/8/layout/default"/>
    <dgm:cxn modelId="{1F79E614-0E62-9A49-BE0A-8A6BF255F123}" type="presParOf" srcId="{1C613F9E-E878-CE44-9049-5FCE0538F829}" destId="{E48B8E0F-152B-E046-9EFE-04BD5802653D}" srcOrd="9" destOrd="0" presId="urn:microsoft.com/office/officeart/2005/8/layout/default"/>
    <dgm:cxn modelId="{7C59A541-AEA9-ED41-90AD-0F33CEDEA849}" type="presParOf" srcId="{1C613F9E-E878-CE44-9049-5FCE0538F829}" destId="{9B9A07E5-D102-2E4A-9809-AC4F867EC896}" srcOrd="10" destOrd="0" presId="urn:microsoft.com/office/officeart/2005/8/layout/default"/>
    <dgm:cxn modelId="{342881C1-D3B8-FB4D-B3B3-FC8BB014AE4B}" type="presParOf" srcId="{1C613F9E-E878-CE44-9049-5FCE0538F829}" destId="{38694EBC-BF81-0F4F-8374-396368271BC1}" srcOrd="11" destOrd="0" presId="urn:microsoft.com/office/officeart/2005/8/layout/default"/>
    <dgm:cxn modelId="{064D98D0-4C67-1E44-B753-63FA3F72BC48}" type="presParOf" srcId="{1C613F9E-E878-CE44-9049-5FCE0538F829}" destId="{CE5C5401-34AE-9740-9A8A-1B6F3C66CE0B}" srcOrd="12" destOrd="0" presId="urn:microsoft.com/office/officeart/2005/8/layout/default"/>
    <dgm:cxn modelId="{242FCAEC-E47F-7940-972A-34891F81993B}" type="presParOf" srcId="{1C613F9E-E878-CE44-9049-5FCE0538F829}" destId="{03C2C6DF-288E-B04D-9655-9C8A1BCEFE81}" srcOrd="13" destOrd="0" presId="urn:microsoft.com/office/officeart/2005/8/layout/default"/>
    <dgm:cxn modelId="{41B87AC4-8FB9-7544-9A18-B5563650D3AB}" type="presParOf" srcId="{1C613F9E-E878-CE44-9049-5FCE0538F829}" destId="{CD0AB85F-1655-884C-B475-94F320352909}" srcOrd="14" destOrd="0" presId="urn:microsoft.com/office/officeart/2005/8/layout/default"/>
    <dgm:cxn modelId="{25B62388-31D4-5A45-B780-E2614620526B}" type="presParOf" srcId="{1C613F9E-E878-CE44-9049-5FCE0538F829}" destId="{E30C1A25-B7BB-194D-A6B6-858128E1ACF0}" srcOrd="15" destOrd="0" presId="urn:microsoft.com/office/officeart/2005/8/layout/default"/>
    <dgm:cxn modelId="{ACB8C4B0-CF99-1A4D-BE35-1C863E24F9C4}" type="presParOf" srcId="{1C613F9E-E878-CE44-9049-5FCE0538F829}" destId="{53C56AAD-913C-AE4F-88B3-CA097E5D8A67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27D407-4415-3446-9CD7-CC63DC76C3A8}">
      <dsp:nvSpPr>
        <dsp:cNvPr id="0" name=""/>
        <dsp:cNvSpPr/>
      </dsp:nvSpPr>
      <dsp:spPr>
        <a:xfrm>
          <a:off x="582645" y="1178"/>
          <a:ext cx="2174490" cy="13046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 dirty="0"/>
            <a:t>Fleet Expansion</a:t>
          </a:r>
          <a:br>
            <a:rPr lang="en-GB" sz="1600" b="1" kern="1200" dirty="0"/>
          </a:br>
          <a:r>
            <a:rPr lang="en-GB" sz="1600" b="1" kern="1200" dirty="0"/>
            <a:t>Trucks</a:t>
          </a:r>
          <a:endParaRPr lang="en-GB" sz="16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Purchase of additional 10-tonner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Purchase of 15 tonner</a:t>
          </a:r>
        </a:p>
      </dsp:txBody>
      <dsp:txXfrm>
        <a:off x="582645" y="1178"/>
        <a:ext cx="2174490" cy="1304694"/>
      </dsp:txXfrm>
    </dsp:sp>
    <dsp:sp modelId="{A50A1896-6A56-DB40-8B73-F0CC54771E96}">
      <dsp:nvSpPr>
        <dsp:cNvPr id="0" name=""/>
        <dsp:cNvSpPr/>
      </dsp:nvSpPr>
      <dsp:spPr>
        <a:xfrm>
          <a:off x="2974584" y="1178"/>
          <a:ext cx="2174490" cy="13046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/>
            <a:t>Maintenance Tools and Facilities</a:t>
          </a:r>
          <a:endParaRPr lang="en-GB" sz="16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Expand and upgrade existing facilities</a:t>
          </a:r>
        </a:p>
      </dsp:txBody>
      <dsp:txXfrm>
        <a:off x="2974584" y="1178"/>
        <a:ext cx="2174490" cy="1304694"/>
      </dsp:txXfrm>
    </dsp:sp>
    <dsp:sp modelId="{AF2852B5-1EC7-1248-9E40-06848AE08F55}">
      <dsp:nvSpPr>
        <dsp:cNvPr id="0" name=""/>
        <dsp:cNvSpPr/>
      </dsp:nvSpPr>
      <dsp:spPr>
        <a:xfrm>
          <a:off x="5366524" y="1178"/>
          <a:ext cx="2174490" cy="13046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/>
            <a:t>Insurance</a:t>
          </a:r>
          <a:endParaRPr lang="en-GB" sz="16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Secure additional Coverage for new vehicles</a:t>
          </a:r>
          <a:br>
            <a:rPr lang="en-GB" sz="1200" kern="1200"/>
          </a:br>
          <a:endParaRPr lang="en-GB" sz="1200" kern="1200"/>
        </a:p>
      </dsp:txBody>
      <dsp:txXfrm>
        <a:off x="5366524" y="1178"/>
        <a:ext cx="2174490" cy="1304694"/>
      </dsp:txXfrm>
    </dsp:sp>
    <dsp:sp modelId="{F5C3B2AD-B8ED-D747-9F05-555EAFAE014C}">
      <dsp:nvSpPr>
        <dsp:cNvPr id="0" name=""/>
        <dsp:cNvSpPr/>
      </dsp:nvSpPr>
      <dsp:spPr>
        <a:xfrm>
          <a:off x="7758464" y="1178"/>
          <a:ext cx="2174490" cy="13046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/>
            <a:t>Technology and Software</a:t>
          </a:r>
          <a:endParaRPr lang="en-GB" sz="1600" kern="1200"/>
        </a:p>
      </dsp:txBody>
      <dsp:txXfrm>
        <a:off x="7758464" y="1178"/>
        <a:ext cx="2174490" cy="1304694"/>
      </dsp:txXfrm>
    </dsp:sp>
    <dsp:sp modelId="{6EA2695C-40F5-874F-89A6-7469AE851B25}">
      <dsp:nvSpPr>
        <dsp:cNvPr id="0" name=""/>
        <dsp:cNvSpPr/>
      </dsp:nvSpPr>
      <dsp:spPr>
        <a:xfrm>
          <a:off x="582645" y="1523321"/>
          <a:ext cx="2174490" cy="13046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/>
            <a:t>Global Positioning Systems</a:t>
          </a:r>
          <a:endParaRPr lang="en-GB" sz="16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Purchase of 5x GPS Trackers</a:t>
          </a:r>
        </a:p>
      </dsp:txBody>
      <dsp:txXfrm>
        <a:off x="582645" y="1523321"/>
        <a:ext cx="2174490" cy="1304694"/>
      </dsp:txXfrm>
    </dsp:sp>
    <dsp:sp modelId="{9B9A07E5-D102-2E4A-9809-AC4F867EC896}">
      <dsp:nvSpPr>
        <dsp:cNvPr id="0" name=""/>
        <dsp:cNvSpPr/>
      </dsp:nvSpPr>
      <dsp:spPr>
        <a:xfrm>
          <a:off x="2974584" y="1523321"/>
          <a:ext cx="2174490" cy="13046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/>
            <a:t>Infrastructure</a:t>
          </a:r>
          <a:br>
            <a:rPr lang="en-GB" sz="1600" b="1" kern="1200"/>
          </a:br>
          <a:r>
            <a:rPr lang="en-GB" sz="1600" b="1" kern="1200"/>
            <a:t>Loading and Unloading Equipment</a:t>
          </a:r>
          <a:endParaRPr lang="en-GB" sz="16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Purchase of a Forklift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Purchase of Trollies </a:t>
          </a:r>
        </a:p>
      </dsp:txBody>
      <dsp:txXfrm>
        <a:off x="2974584" y="1523321"/>
        <a:ext cx="2174490" cy="1304694"/>
      </dsp:txXfrm>
    </dsp:sp>
    <dsp:sp modelId="{CE5C5401-34AE-9740-9A8A-1B6F3C66CE0B}">
      <dsp:nvSpPr>
        <dsp:cNvPr id="0" name=""/>
        <dsp:cNvSpPr/>
      </dsp:nvSpPr>
      <dsp:spPr>
        <a:xfrm>
          <a:off x="5366524" y="1523321"/>
          <a:ext cx="2174490" cy="13046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/>
            <a:t>Marketing &amp; Advertising</a:t>
          </a:r>
          <a:endParaRPr lang="en-GB" sz="16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Ongoing Marketing Campaigns	</a:t>
          </a:r>
        </a:p>
      </dsp:txBody>
      <dsp:txXfrm>
        <a:off x="5366524" y="1523321"/>
        <a:ext cx="2174490" cy="1304694"/>
      </dsp:txXfrm>
    </dsp:sp>
    <dsp:sp modelId="{CD0AB85F-1655-884C-B475-94F320352909}">
      <dsp:nvSpPr>
        <dsp:cNvPr id="0" name=""/>
        <dsp:cNvSpPr/>
      </dsp:nvSpPr>
      <dsp:spPr>
        <a:xfrm>
          <a:off x="7758464" y="1523321"/>
          <a:ext cx="2174490" cy="13046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/>
            <a:t>Personnel:</a:t>
          </a:r>
          <a:endParaRPr lang="en-GB" sz="16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Hire and train additional drivers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Expand maintenance crew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Hire logistics coordinator</a:t>
          </a:r>
        </a:p>
      </dsp:txBody>
      <dsp:txXfrm>
        <a:off x="7758464" y="1523321"/>
        <a:ext cx="2174490" cy="1304694"/>
      </dsp:txXfrm>
    </dsp:sp>
    <dsp:sp modelId="{53C56AAD-913C-AE4F-88B3-CA097E5D8A67}">
      <dsp:nvSpPr>
        <dsp:cNvPr id="0" name=""/>
        <dsp:cNvSpPr/>
      </dsp:nvSpPr>
      <dsp:spPr>
        <a:xfrm>
          <a:off x="4170554" y="3045465"/>
          <a:ext cx="2174490" cy="130469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b="1" kern="1200"/>
            <a:t>Compliance and Legal</a:t>
          </a:r>
          <a:endParaRPr lang="en-GB" sz="1600" kern="120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Obtain Permits and Licences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Ensure Regulatory &amp; Environmental Compliance</a:t>
          </a:r>
        </a:p>
      </dsp:txBody>
      <dsp:txXfrm>
        <a:off x="4170554" y="3045465"/>
        <a:ext cx="2174490" cy="13046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EB839-1FF4-594D-AA8D-07558F92E498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0D7315-72AF-3042-B5A2-3B88EA7EE9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2290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0D7315-72AF-3042-B5A2-3B88EA7EE91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7811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6679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120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42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9126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086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737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719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72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497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24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551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6D53D-F588-5B41-B090-A95F3B68A526}" type="datetimeFigureOut">
              <a:rPr lang="en-GB" smtClean="0"/>
              <a:t>18/07/2024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C392E-EEFF-D84B-B262-69B9678477E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43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="" xmlns:a16="http://schemas.microsoft.com/office/drawing/2014/main" id="{5DCB5928-DC7D-4612-9922-441966E1562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="" xmlns:a16="http://schemas.microsoft.com/office/drawing/2014/main" id="{682C1161-1736-45EC-99B7-33F3CAE9D51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="" xmlns:a16="http://schemas.microsoft.com/office/drawing/2014/main" id="{84D4DDB8-B68F-45B0-9F62-C4279996F67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0807" y="3518341"/>
            <a:ext cx="5027726" cy="852209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b">
            <a:normAutofit/>
          </a:bodyPr>
          <a:lstStyle/>
          <a:p>
            <a:pPr algn="l"/>
            <a:r>
              <a:rPr lang="en-GB" sz="4800"/>
              <a:t>Royal Vale Logistics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3597" y="4640223"/>
            <a:ext cx="1681691" cy="401675"/>
          </a:xfr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GB" dirty="0"/>
              <a:t>Expansion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AF2F604E-43BE-4DC3-B983-E071523364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08C9B587-E65E-4B52-B37C-ABEBB6E879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alphaModFix amt="57000"/>
          </a:blip>
          <a:srcRect l="11165" t="23593" r="7455" b="31547"/>
          <a:stretch/>
        </p:blipFill>
        <p:spPr>
          <a:xfrm>
            <a:off x="5329205" y="1246283"/>
            <a:ext cx="6452810" cy="4460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8139" y="14312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2224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="" xmlns:a16="http://schemas.microsoft.com/office/drawing/2014/main" id="{0550F5B9-399F-4FAD-AE6C-ED65F9A43A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="" xmlns:a16="http://schemas.microsoft.com/office/drawing/2014/main" id="{C062E60F-5CD4-4268-8359-8076634680E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432" y="510047"/>
            <a:ext cx="3851522" cy="1645920"/>
          </a:xfrm>
        </p:spPr>
        <p:txBody>
          <a:bodyPr>
            <a:normAutofit/>
          </a:bodyPr>
          <a:lstStyle/>
          <a:p>
            <a:r>
              <a:rPr lang="en-GB" sz="2800" dirty="0"/>
              <a:t>Current </a:t>
            </a:r>
            <a:r>
              <a:rPr lang="en-GB" sz="2800" dirty="0" smtClean="0"/>
              <a:t>Fleet &amp; Software</a:t>
            </a:r>
            <a:r>
              <a:rPr lang="en-GB" sz="2800" dirty="0"/>
              <a:t>	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BB341EC3-1810-4D33-BA3F-E2D0AA0ECF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="" xmlns:a16="http://schemas.microsoft.com/office/drawing/2014/main" id="{10127CDE-2B99-47A8-BB3C-7D17519105E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0864" y="1323863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8370" y="787633"/>
            <a:ext cx="4418393" cy="1269356"/>
          </a:xfrm>
        </p:spPr>
        <p:txBody>
          <a:bodyPr anchor="ctr">
            <a:normAutofit/>
          </a:bodyPr>
          <a:lstStyle/>
          <a:p>
            <a:r>
              <a:rPr lang="en-GB" sz="2000" dirty="0"/>
              <a:t>Mercedes 7</a:t>
            </a:r>
            <a:r>
              <a:rPr lang="en-GB" sz="2000" dirty="0" smtClean="0"/>
              <a:t>-Tonne </a:t>
            </a:r>
            <a:r>
              <a:rPr lang="en-GB" sz="2000" dirty="0"/>
              <a:t>Truck</a:t>
            </a:r>
          </a:p>
          <a:p>
            <a:r>
              <a:rPr lang="en-GB" sz="2000" dirty="0"/>
              <a:t>DAF 7</a:t>
            </a:r>
            <a:r>
              <a:rPr lang="en-GB" sz="2000" dirty="0" smtClean="0"/>
              <a:t>- </a:t>
            </a:r>
            <a:r>
              <a:rPr lang="en-GB" sz="2000" dirty="0"/>
              <a:t>Tonne </a:t>
            </a:r>
            <a:r>
              <a:rPr lang="en-GB" sz="2000" dirty="0" smtClean="0"/>
              <a:t>Truck</a:t>
            </a:r>
          </a:p>
          <a:p>
            <a:r>
              <a:rPr lang="en-GB" sz="2000" smtClean="0"/>
              <a:t>Fleet Management tool</a:t>
            </a:r>
            <a:endParaRPr lang="en-GB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249" y="2606462"/>
            <a:ext cx="2764322" cy="400626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rcRect l="15547" r="14238"/>
          <a:stretch/>
        </p:blipFill>
        <p:spPr>
          <a:xfrm>
            <a:off x="4986069" y="2606461"/>
            <a:ext cx="2112008" cy="40105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rcRect l="8059" r="24580"/>
          <a:stretch/>
        </p:blipFill>
        <p:spPr>
          <a:xfrm>
            <a:off x="8315592" y="2459346"/>
            <a:ext cx="2266834" cy="420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96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23593" r="-1" b="31547"/>
          <a:stretch/>
        </p:blipFill>
        <p:spPr>
          <a:xfrm>
            <a:off x="1338470" y="752888"/>
            <a:ext cx="10853529" cy="61051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506" y="839871"/>
            <a:ext cx="2963779" cy="609433"/>
          </a:xfrm>
        </p:spPr>
        <p:txBody>
          <a:bodyPr>
            <a:normAutofit/>
          </a:bodyPr>
          <a:lstStyle/>
          <a:p>
            <a:r>
              <a:rPr lang="en-GB" sz="2800" b="1" dirty="0"/>
              <a:t>Expansion Plan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924550" y="1238250"/>
            <a:ext cx="6267450" cy="5291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  <a:p>
            <a:endParaRPr lang="en-GB" dirty="0"/>
          </a:p>
          <a:p>
            <a:pPr marL="0" indent="0">
              <a:buFont typeface="Arial"/>
              <a:buNone/>
            </a:pPr>
            <a:endParaRPr lang="en-GB" dirty="0"/>
          </a:p>
        </p:txBody>
      </p:sp>
      <p:graphicFrame>
        <p:nvGraphicFramePr>
          <p:cNvPr id="14" name="Content Placeholder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81337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32337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609" y="125122"/>
            <a:ext cx="3219991" cy="668506"/>
          </a:xfrm>
        </p:spPr>
        <p:txBody>
          <a:bodyPr>
            <a:normAutofit/>
          </a:bodyPr>
          <a:lstStyle/>
          <a:p>
            <a:r>
              <a:rPr lang="en-GB" sz="2800" b="1" dirty="0"/>
              <a:t>Cost Breakdown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361100"/>
              </p:ext>
            </p:extLst>
          </p:nvPr>
        </p:nvGraphicFramePr>
        <p:xfrm>
          <a:off x="109538" y="1162959"/>
          <a:ext cx="7121441" cy="152400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509420"/>
                <a:gridCol w="1747172"/>
                <a:gridCol w="2864849"/>
              </a:tblGrid>
              <a:tr h="277603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Item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Quantity 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Unit Cost (N) </a:t>
                      </a:r>
                      <a:endParaRPr lang="en-GB" sz="1400" dirty="0"/>
                    </a:p>
                  </a:txBody>
                  <a:tcPr/>
                </a:tc>
              </a:tr>
              <a:tr h="277603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10 – Tonne</a:t>
                      </a:r>
                      <a:r>
                        <a:rPr lang="en-GB" sz="1400" baseline="0" dirty="0" smtClean="0"/>
                        <a:t> Truck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1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N14,000,000 – N20,000,000</a:t>
                      </a:r>
                      <a:endParaRPr lang="en-GB" sz="1400" dirty="0"/>
                    </a:p>
                  </a:txBody>
                  <a:tcPr/>
                </a:tc>
              </a:tr>
              <a:tr h="277603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15</a:t>
                      </a:r>
                      <a:r>
                        <a:rPr lang="en-GB" sz="1400" baseline="0" dirty="0" smtClean="0"/>
                        <a:t> - </a:t>
                      </a:r>
                      <a:r>
                        <a:rPr lang="en-GB" sz="1400" dirty="0" smtClean="0"/>
                        <a:t>Tonne truck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1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N21,000,000</a:t>
                      </a:r>
                      <a:r>
                        <a:rPr lang="en-GB" sz="1400" baseline="0" dirty="0" smtClean="0"/>
                        <a:t> – N25</a:t>
                      </a:r>
                      <a:r>
                        <a:rPr lang="en-GB" sz="1400" dirty="0" smtClean="0"/>
                        <a:t>,000,000</a:t>
                      </a:r>
                      <a:endParaRPr lang="en-GB" sz="1400" dirty="0"/>
                    </a:p>
                  </a:txBody>
                  <a:tcPr/>
                </a:tc>
              </a:tr>
              <a:tr h="277603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Insurance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4 (trucks)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smtClean="0"/>
                        <a:t>N4,000,000</a:t>
                      </a:r>
                      <a:endParaRPr lang="en-GB" sz="1400" dirty="0"/>
                    </a:p>
                  </a:txBody>
                  <a:tcPr/>
                </a:tc>
              </a:tr>
              <a:tr h="277603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New</a:t>
                      </a:r>
                      <a:r>
                        <a:rPr lang="en-GB" sz="1400" baseline="0" dirty="0" smtClean="0"/>
                        <a:t> Drivers &amp; Crew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3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N3,500,000</a:t>
                      </a:r>
                      <a:endParaRPr lang="en-GB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915394"/>
              </p:ext>
            </p:extLst>
          </p:nvPr>
        </p:nvGraphicFramePr>
        <p:xfrm>
          <a:off x="214311" y="4974075"/>
          <a:ext cx="7247139" cy="173736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553712"/>
                <a:gridCol w="1778011"/>
                <a:gridCol w="2915416"/>
              </a:tblGrid>
              <a:tr h="277603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Item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Quantity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Unit</a:t>
                      </a:r>
                      <a:r>
                        <a:rPr lang="en-GB" sz="1400" baseline="0" dirty="0" smtClean="0"/>
                        <a:t> Cost(N)</a:t>
                      </a:r>
                      <a:endParaRPr lang="en-GB" sz="1400" dirty="0"/>
                    </a:p>
                  </a:txBody>
                  <a:tcPr/>
                </a:tc>
              </a:tr>
              <a:tr h="277603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Pallet Jacks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2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N200,000 – N350,000</a:t>
                      </a:r>
                      <a:endParaRPr lang="en-GB" sz="1400" dirty="0"/>
                    </a:p>
                  </a:txBody>
                  <a:tcPr/>
                </a:tc>
              </a:tr>
              <a:tr h="277603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Forklift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1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 smtClean="0"/>
                        <a:t>N4,000,000</a:t>
                      </a:r>
                      <a:r>
                        <a:rPr lang="en-GB" sz="1400" baseline="0" dirty="0" smtClean="0"/>
                        <a:t> – N7,0</a:t>
                      </a:r>
                      <a:r>
                        <a:rPr lang="en-GB" sz="1400" dirty="0" smtClean="0"/>
                        <a:t>00,000</a:t>
                      </a:r>
                    </a:p>
                  </a:txBody>
                  <a:tcPr/>
                </a:tc>
              </a:tr>
              <a:tr h="277603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Conveyor Belts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1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N2.5,000,000</a:t>
                      </a:r>
                      <a:endParaRPr lang="en-GB" sz="1400" dirty="0"/>
                    </a:p>
                  </a:txBody>
                  <a:tcPr/>
                </a:tc>
              </a:tr>
              <a:tr h="467912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GPS Units for Trucks (Fleet </a:t>
                      </a:r>
                      <a:r>
                        <a:rPr lang="en-GB" sz="1400" dirty="0" err="1" smtClean="0"/>
                        <a:t>Mgt</a:t>
                      </a:r>
                      <a:r>
                        <a:rPr lang="en-GB" sz="1400" dirty="0" smtClean="0"/>
                        <a:t> Systems)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5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N125,000</a:t>
                      </a:r>
                      <a:r>
                        <a:rPr lang="en-GB" sz="1400" baseline="0" dirty="0" smtClean="0"/>
                        <a:t> x5 = N600,000</a:t>
                      </a:r>
                      <a:endParaRPr lang="en-GB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109538" y="793627"/>
            <a:ext cx="65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Fleet</a:t>
            </a:r>
            <a:endParaRPr lang="en-GB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214313" y="4604743"/>
            <a:ext cx="2197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Infrastructure &amp; Tech</a:t>
            </a:r>
            <a:endParaRPr lang="en-GB" b="1" dirty="0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25226"/>
              </p:ext>
            </p:extLst>
          </p:nvPr>
        </p:nvGraphicFramePr>
        <p:xfrm>
          <a:off x="214311" y="3296421"/>
          <a:ext cx="7278559" cy="112776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564784"/>
                <a:gridCol w="1785719"/>
                <a:gridCol w="2928056"/>
              </a:tblGrid>
              <a:tr h="286296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Item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Quantity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Unit</a:t>
                      </a:r>
                      <a:r>
                        <a:rPr lang="en-GB" sz="1400" baseline="0" dirty="0" smtClean="0"/>
                        <a:t> Cost(N)</a:t>
                      </a:r>
                      <a:endParaRPr lang="en-GB" sz="1400" dirty="0"/>
                    </a:p>
                  </a:txBody>
                  <a:tcPr/>
                </a:tc>
              </a:tr>
              <a:tr h="286296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Customer Relationship Management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N2,500,000</a:t>
                      </a:r>
                      <a:endParaRPr lang="en-GB" sz="1400" dirty="0"/>
                    </a:p>
                  </a:txBody>
                  <a:tcPr/>
                </a:tc>
              </a:tr>
              <a:tr h="286296"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Marketing</a:t>
                      </a:r>
                      <a:r>
                        <a:rPr lang="en-GB" sz="1400" baseline="0" dirty="0" smtClean="0"/>
                        <a:t> Campaign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X6 (months)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/>
                        <a:t>N3,000,000</a:t>
                      </a:r>
                      <a:endParaRPr lang="en-GB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250981" y="2836808"/>
            <a:ext cx="2357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Marketing &amp; Customer</a:t>
            </a:r>
            <a:endParaRPr lang="en-GB" b="1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878" y="193329"/>
            <a:ext cx="4496611" cy="346326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6651" y="3909267"/>
            <a:ext cx="4523276" cy="269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4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191</Words>
  <Application>Microsoft Macintosh PowerPoint</Application>
  <PresentationFormat>Widescreen</PresentationFormat>
  <Paragraphs>73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Royal Vale Logistics</vt:lpstr>
      <vt:lpstr>Current Fleet &amp; Software </vt:lpstr>
      <vt:lpstr>Expansion Plan</vt:lpstr>
      <vt:lpstr>Cost Breakdown</vt:lpstr>
    </vt:vector>
  </TitlesOfParts>
  <Manager/>
  <Company/>
  <LinksUpToDate>false</LinksUpToDate>
  <SharedDoc>false</SharedDoc>
  <HyperlinkBase/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leokusanya@outlook.com</dc:creator>
  <cp:keywords/>
  <dc:description/>
  <cp:lastModifiedBy>leokusanya@outlook.com</cp:lastModifiedBy>
  <cp:revision>23</cp:revision>
  <cp:lastPrinted>2024-07-18T12:51:41Z</cp:lastPrinted>
  <dcterms:created xsi:type="dcterms:W3CDTF">2024-07-18T05:28:50Z</dcterms:created>
  <dcterms:modified xsi:type="dcterms:W3CDTF">2024-07-18T12:56:53Z</dcterms:modified>
  <cp:category/>
</cp:coreProperties>
</file>

<file path=docProps/thumbnail.jpeg>
</file>